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71" r:id="rId8"/>
    <p:sldId id="269" r:id="rId9"/>
    <p:sldId id="270" r:id="rId10"/>
    <p:sldId id="272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CC838CBC-F2B6-4D7E-A4DA-CAE3E8DE587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806734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8A700FE5-1639-4657-B04A-C6EA31CE63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806266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&#10;&#10;Descrição gerada automaticamente">
            <a:extLst>
              <a:ext uri="{FF2B5EF4-FFF2-40B4-BE49-F238E27FC236}">
                <a16:creationId xmlns:a16="http://schemas.microsoft.com/office/drawing/2014/main" id="{52715F75-B3FB-4137-9477-213C9FC794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16163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DESCE OS SOL ATRÁS DOS MONTES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76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DESCE OS SOL ATRÁS DOS MONTES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76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E195266-2C7C-4790-8282-87988329F71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Perto do lar, perto do lar, </a:t>
            </a:r>
          </a:p>
          <a:p>
            <a:r>
              <a:rPr lang="pt-BR" dirty="0"/>
              <a:t>Perto, sim, do lar dos Céus; </a:t>
            </a:r>
          </a:p>
          <a:p>
            <a:r>
              <a:rPr lang="pt-BR" dirty="0"/>
              <a:t>Daquele lindo lar </a:t>
            </a:r>
          </a:p>
          <a:p>
            <a:r>
              <a:rPr lang="pt-BR" dirty="0"/>
              <a:t>com fontes de cristal, </a:t>
            </a:r>
          </a:p>
          <a:p>
            <a:r>
              <a:rPr lang="pt-BR" dirty="0"/>
              <a:t>Do país do eterno Deus.</a:t>
            </a:r>
          </a:p>
        </p:txBody>
      </p:sp>
    </p:spTree>
    <p:extLst>
      <p:ext uri="{BB962C8B-B14F-4D97-AF65-F5344CB8AC3E}">
        <p14:creationId xmlns:p14="http://schemas.microsoft.com/office/powerpoint/2010/main" val="22830889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DESCE OS SOL ATRÁS DOS MONTES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76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Desce o Sol atrás dos montes, </a:t>
            </a:r>
          </a:p>
          <a:p>
            <a:r>
              <a:rPr lang="pt-BR" dirty="0"/>
              <a:t>Eis, a tarde já chegou. </a:t>
            </a:r>
          </a:p>
          <a:p>
            <a:r>
              <a:rPr lang="pt-BR" dirty="0"/>
              <a:t>Calma e quieta, vem a noite: </a:t>
            </a:r>
          </a:p>
          <a:p>
            <a:r>
              <a:rPr lang="pt-BR" dirty="0"/>
              <a:t>Mais um dia se findou,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DESCE OS SOL ATRÁS DOS MONTES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76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Já se foi com sua luta, </a:t>
            </a:r>
          </a:p>
          <a:p>
            <a:r>
              <a:rPr lang="pt-BR" dirty="0"/>
              <a:t>Logo a escura noite vem, </a:t>
            </a:r>
          </a:p>
          <a:p>
            <a:r>
              <a:rPr lang="pt-BR" dirty="0"/>
              <a:t>Mas é doce a lembrança</a:t>
            </a:r>
          </a:p>
          <a:p>
            <a:r>
              <a:rPr lang="pt-BR" dirty="0"/>
              <a:t>Que mais perto é o lar de além.</a:t>
            </a:r>
          </a:p>
        </p:txBody>
      </p:sp>
    </p:spTree>
    <p:extLst>
      <p:ext uri="{BB962C8B-B14F-4D97-AF65-F5344CB8AC3E}">
        <p14:creationId xmlns:p14="http://schemas.microsoft.com/office/powerpoint/2010/main" val="16124532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DESCE OS SOL ATRÁS DOS MONTES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76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E195266-2C7C-4790-8282-87988329F71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Perto do lar, perto do lar, </a:t>
            </a:r>
          </a:p>
          <a:p>
            <a:r>
              <a:rPr lang="pt-BR" dirty="0"/>
              <a:t>Perto, sim, do lar dos Céus; </a:t>
            </a:r>
          </a:p>
          <a:p>
            <a:r>
              <a:rPr lang="pt-BR" dirty="0"/>
              <a:t>Daquele lindo lar </a:t>
            </a:r>
          </a:p>
          <a:p>
            <a:r>
              <a:rPr lang="pt-BR" dirty="0"/>
              <a:t>com fontes de cristal, </a:t>
            </a:r>
          </a:p>
          <a:p>
            <a:r>
              <a:rPr lang="pt-BR" dirty="0"/>
              <a:t>Do país do eterno Deus.</a:t>
            </a:r>
          </a:p>
        </p:txBody>
      </p:sp>
    </p:spTree>
    <p:extLst>
      <p:ext uri="{BB962C8B-B14F-4D97-AF65-F5344CB8AC3E}">
        <p14:creationId xmlns:p14="http://schemas.microsoft.com/office/powerpoint/2010/main" val="26380006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DESCE OS SOL ATRÁS DOS MONTES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76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Mui cansado o peregrino </a:t>
            </a:r>
          </a:p>
          <a:p>
            <a:r>
              <a:rPr lang="pt-BR" dirty="0"/>
              <a:t>Vê do dia o fim chegar.</a:t>
            </a:r>
          </a:p>
          <a:p>
            <a:r>
              <a:rPr lang="pt-BR" dirty="0"/>
              <a:t>Do trabalho mui penoso </a:t>
            </a:r>
          </a:p>
          <a:p>
            <a:r>
              <a:rPr lang="pt-BR" dirty="0"/>
              <a:t>Outra vez vai descansar. </a:t>
            </a:r>
          </a:p>
        </p:txBody>
      </p:sp>
    </p:spTree>
    <p:extLst>
      <p:ext uri="{BB962C8B-B14F-4D97-AF65-F5344CB8AC3E}">
        <p14:creationId xmlns:p14="http://schemas.microsoft.com/office/powerpoint/2010/main" val="16400961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DESCE OS SOL ATRÁS DOS MONTES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76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Tal a vida neste mundo, </a:t>
            </a:r>
          </a:p>
          <a:p>
            <a:r>
              <a:rPr lang="pt-BR" dirty="0"/>
              <a:t>Que havemos de passar; </a:t>
            </a:r>
          </a:p>
          <a:p>
            <a:r>
              <a:rPr lang="pt-BR" dirty="0"/>
              <a:t>Eis, as sombras da tardinha, </a:t>
            </a:r>
          </a:p>
          <a:p>
            <a:r>
              <a:rPr lang="pt-BR" dirty="0"/>
              <a:t>Bem podemos, nós, provar. </a:t>
            </a:r>
          </a:p>
        </p:txBody>
      </p:sp>
    </p:spTree>
    <p:extLst>
      <p:ext uri="{BB962C8B-B14F-4D97-AF65-F5344CB8AC3E}">
        <p14:creationId xmlns:p14="http://schemas.microsoft.com/office/powerpoint/2010/main" val="35983866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DESCE OS SOL ATRÁS DOS MONTES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76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E195266-2C7C-4790-8282-87988329F71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Perto do lar, perto do lar, </a:t>
            </a:r>
          </a:p>
          <a:p>
            <a:r>
              <a:rPr lang="pt-BR" dirty="0"/>
              <a:t>Perto, sim, do lar dos Céus; </a:t>
            </a:r>
          </a:p>
          <a:p>
            <a:r>
              <a:rPr lang="pt-BR" dirty="0"/>
              <a:t>Daquele lindo lar </a:t>
            </a:r>
          </a:p>
          <a:p>
            <a:r>
              <a:rPr lang="pt-BR" dirty="0"/>
              <a:t>com fontes de cristal, </a:t>
            </a:r>
          </a:p>
          <a:p>
            <a:r>
              <a:rPr lang="pt-BR" dirty="0"/>
              <a:t>Do país do eterno Deus.</a:t>
            </a:r>
          </a:p>
        </p:txBody>
      </p:sp>
    </p:spTree>
    <p:extLst>
      <p:ext uri="{BB962C8B-B14F-4D97-AF65-F5344CB8AC3E}">
        <p14:creationId xmlns:p14="http://schemas.microsoft.com/office/powerpoint/2010/main" val="28008114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DESCE OS SOL ATRÁS DOS MONTES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76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Mais um dia na viagem </a:t>
            </a:r>
          </a:p>
          <a:p>
            <a:r>
              <a:rPr lang="pt-BR" dirty="0"/>
              <a:t>Para o lar celestial; </a:t>
            </a:r>
          </a:p>
          <a:p>
            <a:r>
              <a:rPr lang="pt-BR" dirty="0"/>
              <a:t>Já mais perto está o rio, </a:t>
            </a:r>
          </a:p>
          <a:p>
            <a:r>
              <a:rPr lang="pt-BR" dirty="0"/>
              <a:t>Claro como um cristal; </a:t>
            </a:r>
          </a:p>
        </p:txBody>
      </p:sp>
    </p:spTree>
    <p:extLst>
      <p:ext uri="{BB962C8B-B14F-4D97-AF65-F5344CB8AC3E}">
        <p14:creationId xmlns:p14="http://schemas.microsoft.com/office/powerpoint/2010/main" val="35555887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DESCE OS SOL ATRÁS DOS MONTES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76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Já o céu se esclarece, </a:t>
            </a:r>
          </a:p>
          <a:p>
            <a:r>
              <a:rPr lang="pt-BR" dirty="0"/>
              <a:t>E nós vemos sua luz; </a:t>
            </a:r>
          </a:p>
          <a:p>
            <a:r>
              <a:rPr lang="pt-BR" dirty="0"/>
              <a:t>Cada vez mais perto estamos </a:t>
            </a:r>
          </a:p>
          <a:p>
            <a:r>
              <a:rPr lang="pt-BR" dirty="0"/>
              <a:t>Das moradas de Jesus. </a:t>
            </a:r>
          </a:p>
        </p:txBody>
      </p:sp>
    </p:spTree>
    <p:extLst>
      <p:ext uri="{BB962C8B-B14F-4D97-AF65-F5344CB8AC3E}">
        <p14:creationId xmlns:p14="http://schemas.microsoft.com/office/powerpoint/2010/main" val="2774044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307</Words>
  <Application>Microsoft Office PowerPoint</Application>
  <PresentationFormat>Apresentação na tela (16:9)</PresentationFormat>
  <Paragraphs>59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DESCE OS SOL ATRÁS DOS MONTES</vt:lpstr>
      <vt:lpstr>DESCE OS SOL ATRÁS DOS MONTES</vt:lpstr>
      <vt:lpstr>DESCE OS SOL ATRÁS DOS MONTES</vt:lpstr>
      <vt:lpstr>DESCE OS SOL ATRÁS DOS MONTES</vt:lpstr>
      <vt:lpstr>DESCE OS SOL ATRÁS DOS MONTES</vt:lpstr>
      <vt:lpstr>DESCE OS SOL ATRÁS DOS MONTES</vt:lpstr>
      <vt:lpstr>DESCE OS SOL ATRÁS DOS MONTES</vt:lpstr>
      <vt:lpstr>DESCE OS SOL ATRÁS DOS MONTES</vt:lpstr>
      <vt:lpstr>DESCE OS SOL ATRÁS DOS MONTES</vt:lpstr>
      <vt:lpstr>DESCE OS SOL ATRÁS DOS MONTES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2019-06-12T21:46:22Z</dcterms:modified>
</cp:coreProperties>
</file>

<file path=docProps/thumbnail.jpeg>
</file>